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2"/>
  </p:notesMasterIdLst>
  <p:sldIdLst>
    <p:sldId id="257" r:id="rId3"/>
    <p:sldId id="277" r:id="rId4"/>
    <p:sldId id="259" r:id="rId5"/>
    <p:sldId id="262" r:id="rId6"/>
    <p:sldId id="263" r:id="rId7"/>
    <p:sldId id="267" r:id="rId8"/>
    <p:sldId id="265" r:id="rId9"/>
    <p:sldId id="261" r:id="rId10"/>
    <p:sldId id="278" r:id="rId11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8203008"/>
        <c:axId val="415639832"/>
      </c:lineChart>
      <c:dateAx>
        <c:axId val="348203008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415639832"/>
        <c:crosses val="autoZero"/>
        <c:auto val="1"/>
        <c:lblOffset val="100"/>
        <c:baseTimeUnit val="months"/>
      </c:dateAx>
      <c:valAx>
        <c:axId val="4156398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8203008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08/01/2024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090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08/01/2024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08/01/2024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08/01/2024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08/01/2024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10-12-2023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NOVIEMBRE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</a:t>
            </a:r>
            <a:r>
              <a:rPr lang="es-ES" sz="3200" dirty="0" smtClean="0">
                <a:latin typeface="Dekar" panose="02000000000000000000" pitchFamily="50" charset="0"/>
              </a:rPr>
              <a:t>NOVIEMBRE</a:t>
            </a:r>
            <a:r>
              <a:rPr lang="es-ES" sz="4000" dirty="0" smtClean="0">
                <a:latin typeface="Dekar" panose="02000000000000000000" pitchFamily="50" charset="0"/>
              </a:rPr>
              <a:t> 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4015461" y="116508"/>
            <a:ext cx="4807471" cy="98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027622" y="5034074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SI 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/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8659395" y="4144202"/>
            <a:ext cx="29303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6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6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6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9027622" y="3408218"/>
            <a:ext cx="3028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400" b="1" dirty="0" smtClean="0">
                <a:latin typeface="Dekar" panose="02000000000000000000" pitchFamily="50" charset="0"/>
              </a:rPr>
              <a:t>EN NOVIEMBRE NO PRESENTARON ACCIDENTES</a:t>
            </a:r>
            <a:endParaRPr lang="es-ES" altLang="es-MX" sz="1400" b="1" dirty="0">
              <a:latin typeface="Dekar" panose="02000000000000000000" pitchFamily="50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32" y="1583231"/>
            <a:ext cx="6849498" cy="23482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666" y="1590559"/>
            <a:ext cx="4962226" cy="11667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32" y="3979375"/>
            <a:ext cx="5976625" cy="210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2023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91" y="1387070"/>
            <a:ext cx="6017824" cy="10914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335" y="3071360"/>
            <a:ext cx="6163535" cy="274358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570043" y="1621501"/>
            <a:ext cx="3733800" cy="1885950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400" b="1" cap="none" spc="0" dirty="0">
                <a:ln w="0"/>
                <a:solidFill>
                  <a:schemeClr val="tx1"/>
                </a:solidFill>
              </a:rPr>
              <a:t>En</a:t>
            </a:r>
            <a:r>
              <a:rPr lang="es-ES" sz="1400" b="1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s-ES" sz="1400" b="1" kern="1200" cap="none" spc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noviembre</a:t>
            </a:r>
            <a:r>
              <a:rPr lang="es-ES" sz="18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1" cap="none" spc="0" baseline="0" dirty="0">
                <a:ln w="0"/>
                <a:solidFill>
                  <a:schemeClr val="tx1"/>
                </a:solidFill>
              </a:rPr>
              <a:t> </a:t>
            </a:r>
            <a:r>
              <a:rPr lang="es-ES" sz="1400" b="1" cap="none" spc="0" dirty="0">
                <a:ln w="0"/>
                <a:solidFill>
                  <a:schemeClr val="tx1"/>
                </a:solidFill>
              </a:rPr>
              <a:t>se llevaron a cabo los siguientes cursos:</a:t>
            </a:r>
          </a:p>
          <a:p>
            <a:pPr algn="ctr"/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</a:t>
            </a:r>
            <a:r>
              <a:rPr lang="es-ES" sz="14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Calidad SKF para Proveedores y Manual de Sustentabilidad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4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Metodología de análisis y solución de problemas </a:t>
            </a:r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570043" y="3900174"/>
            <a:ext cx="380272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METRICO “100% del cumplimiento del plan de formac</a:t>
            </a:r>
            <a:r>
              <a:rPr lang="es-E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ión/Capacitación”</a:t>
            </a:r>
          </a:p>
          <a:p>
            <a:pPr algn="ctr"/>
            <a:endParaRPr lang="es-E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 SE CUMPLIO EL METRICO  </a:t>
            </a:r>
            <a:endParaRPr lang="es-ES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76205" y="287983"/>
            <a:ext cx="817141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00" y="3363596"/>
            <a:ext cx="4155786" cy="3160482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598" y="994468"/>
            <a:ext cx="3811270" cy="305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401" y="703869"/>
            <a:ext cx="2916555" cy="2426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73730" y="347278"/>
            <a:ext cx="647561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/>
          <a:stretch>
            <a:fillRect/>
          </a:stretch>
        </p:blipFill>
        <p:spPr>
          <a:xfrm>
            <a:off x="2108922" y="3791321"/>
            <a:ext cx="9454082" cy="915094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116" y="2359889"/>
            <a:ext cx="4630189" cy="9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80065" y="278476"/>
            <a:ext cx="73567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39" y="924807"/>
            <a:ext cx="3183775" cy="22597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39" y="3456148"/>
            <a:ext cx="3287131" cy="22257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657" y="1925319"/>
            <a:ext cx="2527415" cy="3369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73" y="1925319"/>
            <a:ext cx="2527416" cy="33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319847" y="631459"/>
            <a:ext cx="7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 SEGUNDA  QUINCENA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117" y="3986579"/>
            <a:ext cx="9897534" cy="9461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482" y="2249703"/>
            <a:ext cx="6537359" cy="12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253977" y="230627"/>
            <a:ext cx="62034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371" y="753847"/>
            <a:ext cx="3430645" cy="609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Comunicación Interna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52" y="989215"/>
            <a:ext cx="2122862" cy="377397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99" y="989215"/>
            <a:ext cx="2677192" cy="37739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960" y="989215"/>
            <a:ext cx="2196098" cy="39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928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4743</TotalTime>
  <Words>117</Words>
  <Application>Microsoft Office PowerPoint</Application>
  <PresentationFormat>Panorámica</PresentationFormat>
  <Paragraphs>38</Paragraphs>
  <Slides>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Dekar</vt:lpstr>
      <vt:lpstr>Tahoma</vt:lpstr>
      <vt:lpstr>Wingdings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163</cp:revision>
  <cp:lastPrinted>2023-12-02T16:53:57Z</cp:lastPrinted>
  <dcterms:created xsi:type="dcterms:W3CDTF">2022-09-02T16:29:25Z</dcterms:created>
  <dcterms:modified xsi:type="dcterms:W3CDTF">2024-01-08T16:07:04Z</dcterms:modified>
</cp:coreProperties>
</file>